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AEDF-941F-4C87-8462-93D2FAD4998D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3FC4-050A-4E53-BBC3-7656296A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15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AEDF-941F-4C87-8462-93D2FAD4998D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3FC4-050A-4E53-BBC3-7656296A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570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AEDF-941F-4C87-8462-93D2FAD4998D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3FC4-050A-4E53-BBC3-7656296A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55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AEDF-941F-4C87-8462-93D2FAD4998D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3FC4-050A-4E53-BBC3-7656296A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22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AEDF-941F-4C87-8462-93D2FAD4998D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3FC4-050A-4E53-BBC3-7656296A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8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AEDF-941F-4C87-8462-93D2FAD4998D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3FC4-050A-4E53-BBC3-7656296A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8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AEDF-941F-4C87-8462-93D2FAD4998D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3FC4-050A-4E53-BBC3-7656296A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56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AEDF-941F-4C87-8462-93D2FAD4998D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3FC4-050A-4E53-BBC3-7656296A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3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AEDF-941F-4C87-8462-93D2FAD4998D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3FC4-050A-4E53-BBC3-7656296A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45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AEDF-941F-4C87-8462-93D2FAD4998D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3FC4-050A-4E53-BBC3-7656296A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51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AEDF-941F-4C87-8462-93D2FAD4998D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3FC4-050A-4E53-BBC3-7656296A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57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1AEDF-941F-4C87-8462-93D2FAD4998D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03FC4-050A-4E53-BBC3-7656296A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275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u="sng" dirty="0" smtClean="0"/>
              <a:t>Revision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 smtClean="0"/>
              <a:t>Sam </a:t>
            </a:r>
            <a:r>
              <a:rPr lang="en-US" sz="4000" b="1" dirty="0" smtClean="0"/>
              <a:t>has 75 cows and Pat has 50 cows. Sam lost 10 of his cows. How many more does Sam have now than Pat?</a:t>
            </a:r>
            <a:br>
              <a:rPr lang="en-US" sz="4000" b="1" dirty="0" smtClean="0"/>
            </a:br>
            <a:r>
              <a:rPr lang="en-US" sz="4000" b="1" dirty="0" err="1" smtClean="0"/>
              <a:t>Ans</a:t>
            </a:r>
            <a:r>
              <a:rPr lang="en-US" sz="4000" b="1" dirty="0" smtClean="0"/>
              <a:t>:</a:t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If 15,462 people arrive at the stadium , it will have 150,000 people seated. </a:t>
            </a:r>
            <a:br>
              <a:rPr lang="en-US" sz="4000" b="1" dirty="0"/>
            </a:br>
            <a:r>
              <a:rPr lang="en-US" sz="4000" b="1" dirty="0"/>
              <a:t>How many are seated now?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06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" y="0"/>
            <a:ext cx="8005268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The difference between two numbers is 5693. </a:t>
            </a:r>
          </a:p>
          <a:p>
            <a:r>
              <a:rPr lang="en-US" sz="2800" b="1" dirty="0" smtClean="0"/>
              <a:t>If one number is 17,204, find the other number?</a:t>
            </a:r>
          </a:p>
          <a:p>
            <a:r>
              <a:rPr lang="en-US" sz="2800" b="1" dirty="0" err="1" smtClean="0"/>
              <a:t>Ans</a:t>
            </a:r>
            <a:r>
              <a:rPr lang="en-US" sz="2800" b="1" dirty="0" smtClean="0"/>
              <a:t>: </a:t>
            </a:r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smtClean="0"/>
              <a:t>The sum of two numbers is 10,494. if one number is</a:t>
            </a:r>
          </a:p>
          <a:p>
            <a:r>
              <a:rPr lang="en-US" sz="2800" b="1" dirty="0" smtClean="0"/>
              <a:t> 3950, what is the other number?</a:t>
            </a:r>
          </a:p>
          <a:p>
            <a:r>
              <a:rPr lang="en-US" sz="2800" b="1" dirty="0" err="1" smtClean="0"/>
              <a:t>Ans</a:t>
            </a:r>
            <a:r>
              <a:rPr lang="en-US" sz="2800" b="1" dirty="0" smtClean="0"/>
              <a:t>:</a:t>
            </a:r>
          </a:p>
          <a:p>
            <a:endParaRPr lang="en-US" sz="2800" b="1" dirty="0"/>
          </a:p>
          <a:p>
            <a:endParaRPr lang="en-US" sz="2800" b="1" dirty="0" smtClean="0"/>
          </a:p>
          <a:p>
            <a:r>
              <a:rPr lang="en-US" sz="2800" b="1" dirty="0" smtClean="0"/>
              <a:t>The product of two numbers is 72. One number is 9. </a:t>
            </a:r>
          </a:p>
          <a:p>
            <a:r>
              <a:rPr lang="en-US" sz="2800" b="1" dirty="0" smtClean="0"/>
              <a:t>Find the other number.</a:t>
            </a:r>
          </a:p>
          <a:p>
            <a:r>
              <a:rPr lang="en-US" sz="2800" b="1" dirty="0" err="1" smtClean="0"/>
              <a:t>Ans</a:t>
            </a:r>
            <a:r>
              <a:rPr lang="en-US" sz="2800" b="1" dirty="0" smtClean="0"/>
              <a:t>: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12907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54504"/>
            <a:ext cx="6096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b="1" dirty="0" smtClean="0"/>
              <a:t>___________ = Minuend – Subtrahend</a:t>
            </a:r>
          </a:p>
          <a:p>
            <a:pPr marL="342900" indent="-342900">
              <a:buAutoNum type="arabicPeriod"/>
            </a:pPr>
            <a:r>
              <a:rPr lang="en-US" sz="2800" b="1" dirty="0" smtClean="0"/>
              <a:t>24 + 53 = 53 + ___________</a:t>
            </a:r>
          </a:p>
          <a:p>
            <a:pPr marL="342900" indent="-342900">
              <a:buAutoNum type="arabicPeriod"/>
            </a:pPr>
            <a:r>
              <a:rPr lang="en-US" sz="2800" b="1" dirty="0" smtClean="0"/>
              <a:t>12 + (30 + 21) = (12 + 21) + _________</a:t>
            </a:r>
          </a:p>
          <a:p>
            <a:pPr marL="342900" indent="-342900">
              <a:buAutoNum type="arabicPeriod"/>
            </a:pPr>
            <a:r>
              <a:rPr lang="en-US" sz="2800" b="1" dirty="0" smtClean="0"/>
              <a:t>The product of 2 and 6 = __________</a:t>
            </a:r>
          </a:p>
          <a:p>
            <a:pPr marL="342900" indent="-342900">
              <a:buAutoNum type="arabicPeriod"/>
            </a:pPr>
            <a:r>
              <a:rPr lang="en-US" sz="2800" b="1" dirty="0" smtClean="0"/>
              <a:t>50 is the product of 5 and __________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72298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107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     Revision Sam has 75 cows and Pat has 50 cows. Sam lost 10 of his cows. How many more does Sam have now than Pat? Ans:  If 15,462 people arrive at the stadium , it will have 150,000 people seated.  How many are seated now?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Sam has 75 cows and Pat has 50 cows. Sam lost 10 of his cows. How many more does Sam have now than Pat? Ans:</dc:title>
  <dc:creator>MERCY PETER</dc:creator>
  <cp:lastModifiedBy>MERCY PETER</cp:lastModifiedBy>
  <cp:revision>2</cp:revision>
  <dcterms:created xsi:type="dcterms:W3CDTF">2014-10-08T04:14:21Z</dcterms:created>
  <dcterms:modified xsi:type="dcterms:W3CDTF">2014-10-09T07:03:46Z</dcterms:modified>
</cp:coreProperties>
</file>